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7" r:id="rId3"/>
    <p:sldId id="259" r:id="rId4"/>
    <p:sldId id="258" r:id="rId5"/>
    <p:sldId id="271" r:id="rId6"/>
    <p:sldId id="277" r:id="rId7"/>
    <p:sldId id="278" r:id="rId8"/>
    <p:sldId id="273" r:id="rId9"/>
    <p:sldId id="283" r:id="rId10"/>
    <p:sldId id="281" r:id="rId11"/>
    <p:sldId id="282" r:id="rId12"/>
    <p:sldId id="279" r:id="rId13"/>
    <p:sldId id="284" r:id="rId14"/>
    <p:sldId id="280" r:id="rId15"/>
    <p:sldId id="285" r:id="rId16"/>
    <p:sldId id="287" r:id="rId17"/>
    <p:sldId id="289" r:id="rId18"/>
    <p:sldId id="288" r:id="rId19"/>
    <p:sldId id="292" r:id="rId20"/>
    <p:sldId id="293" r:id="rId21"/>
    <p:sldId id="290" r:id="rId22"/>
    <p:sldId id="291" r:id="rId23"/>
    <p:sldId id="294" r:id="rId24"/>
    <p:sldId id="295" r:id="rId25"/>
    <p:sldId id="297" r:id="rId26"/>
    <p:sldId id="296" r:id="rId27"/>
    <p:sldId id="298" r:id="rId28"/>
    <p:sldId id="300" r:id="rId29"/>
    <p:sldId id="301" r:id="rId30"/>
    <p:sldId id="302" r:id="rId31"/>
    <p:sldId id="27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5" autoAdjust="0"/>
    <p:restoredTop sz="94660"/>
  </p:normalViewPr>
  <p:slideViewPr>
    <p:cSldViewPr snapToGrid="0">
      <p:cViewPr>
        <p:scale>
          <a:sx n="66" d="100"/>
          <a:sy n="66" d="100"/>
        </p:scale>
        <p:origin x="-1310" y="-5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CA2DFD-A942-46BA-A13F-9C54C476CB8F}" type="datetimeFigureOut">
              <a:rPr lang="en-IN" smtClean="0"/>
              <a:t>26-11-2022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C1DAD3-37BE-4E13-AF53-917C1A0EDFE3}" type="slidenum">
              <a:rPr lang="en-IN" smtClean="0"/>
              <a:t>‹#›</a:t>
            </a:fld>
            <a:endParaRPr lang="en-IN"/>
          </a:p>
        </p:txBody>
      </p:sp>
    </p:spTree>
    <p:extLst>
      <p:ext uri="{BB962C8B-B14F-4D97-AF65-F5344CB8AC3E}">
        <p14:creationId xmlns:p14="http://schemas.microsoft.com/office/powerpoint/2010/main" val="2895035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69E73C-2B85-0375-23E1-200F5643A5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9A032443-731E-ADF0-ED3A-EA31A27A03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3FCB3D5D-FCEC-5634-35F5-F942C3CDC55F}"/>
              </a:ext>
            </a:extLst>
          </p:cNvPr>
          <p:cNvSpPr>
            <a:spLocks noGrp="1"/>
          </p:cNvSpPr>
          <p:nvPr>
            <p:ph type="dt" sz="half" idx="10"/>
          </p:nvPr>
        </p:nvSpPr>
        <p:spPr/>
        <p:txBody>
          <a:bodyPr/>
          <a:lstStyle/>
          <a:p>
            <a:fld id="{1C53DF7D-EB67-4115-846F-843809FFE3FF}" type="datetime1">
              <a:rPr lang="en-IN" smtClean="0"/>
              <a:t>26-11-2022</a:t>
            </a:fld>
            <a:endParaRPr lang="en-IN"/>
          </a:p>
        </p:txBody>
      </p:sp>
      <p:sp>
        <p:nvSpPr>
          <p:cNvPr id="5" name="Footer Placeholder 4">
            <a:extLst>
              <a:ext uri="{FF2B5EF4-FFF2-40B4-BE49-F238E27FC236}">
                <a16:creationId xmlns="" xmlns:a16="http://schemas.microsoft.com/office/drawing/2014/main" id="{0CA4A34C-5B2D-950F-7F60-747809BB987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99E76C2C-35B5-4D5C-F71B-9B2593FBF531}"/>
              </a:ext>
            </a:extLst>
          </p:cNvPr>
          <p:cNvSpPr>
            <a:spLocks noGrp="1"/>
          </p:cNvSpPr>
          <p:nvPr>
            <p:ph type="sldNum" sz="quarter" idx="12"/>
          </p:nvPr>
        </p:nvSpPr>
        <p:spPr/>
        <p:txBody>
          <a:bodyPr/>
          <a:lstStyle/>
          <a:p>
            <a:fld id="{9AC9D4E7-5208-4CCF-8A28-24E59468555E}" type="slidenum">
              <a:rPr lang="en-IN" smtClean="0"/>
              <a:t>‹#›</a:t>
            </a:fld>
            <a:endParaRPr lang="en-IN"/>
          </a:p>
        </p:txBody>
      </p:sp>
    </p:spTree>
    <p:extLst>
      <p:ext uri="{BB962C8B-B14F-4D97-AF65-F5344CB8AC3E}">
        <p14:creationId xmlns:p14="http://schemas.microsoft.com/office/powerpoint/2010/main" val="4273675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A708F6-788E-FAE0-1CA8-AB8374D8CA4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309DB250-9D30-D275-9472-EED4036F35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BF7F2E9B-A76A-9E04-104A-C40F37B95EC4}"/>
              </a:ext>
            </a:extLst>
          </p:cNvPr>
          <p:cNvSpPr>
            <a:spLocks noGrp="1"/>
          </p:cNvSpPr>
          <p:nvPr>
            <p:ph type="dt" sz="half" idx="10"/>
          </p:nvPr>
        </p:nvSpPr>
        <p:spPr/>
        <p:txBody>
          <a:bodyPr/>
          <a:lstStyle/>
          <a:p>
            <a:fld id="{84CC6666-465C-416E-973C-F28E50B1F573}" type="datetime1">
              <a:rPr lang="en-IN" smtClean="0"/>
              <a:t>26-11-2022</a:t>
            </a:fld>
            <a:endParaRPr lang="en-IN"/>
          </a:p>
        </p:txBody>
      </p:sp>
      <p:sp>
        <p:nvSpPr>
          <p:cNvPr id="5" name="Footer Placeholder 4">
            <a:extLst>
              <a:ext uri="{FF2B5EF4-FFF2-40B4-BE49-F238E27FC236}">
                <a16:creationId xmlns="" xmlns:a16="http://schemas.microsoft.com/office/drawing/2014/main" id="{F4D4B315-8D29-D508-0565-8ED7EBA92AB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06EF18DE-F4ED-519F-D79B-C62BFA4F513C}"/>
              </a:ext>
            </a:extLst>
          </p:cNvPr>
          <p:cNvSpPr>
            <a:spLocks noGrp="1"/>
          </p:cNvSpPr>
          <p:nvPr>
            <p:ph type="sldNum" sz="quarter" idx="12"/>
          </p:nvPr>
        </p:nvSpPr>
        <p:spPr/>
        <p:txBody>
          <a:bodyPr/>
          <a:lstStyle/>
          <a:p>
            <a:fld id="{9AC9D4E7-5208-4CCF-8A28-24E59468555E}" type="slidenum">
              <a:rPr lang="en-IN" smtClean="0"/>
              <a:t>‹#›</a:t>
            </a:fld>
            <a:endParaRPr lang="en-IN"/>
          </a:p>
        </p:txBody>
      </p:sp>
    </p:spTree>
    <p:extLst>
      <p:ext uri="{BB962C8B-B14F-4D97-AF65-F5344CB8AC3E}">
        <p14:creationId xmlns:p14="http://schemas.microsoft.com/office/powerpoint/2010/main" val="772156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74C740F7-ABBC-5086-C08A-35D6B96F12F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9954661B-DAEA-3A0D-292E-B89324E750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D21F23B4-FCA3-42F7-83C8-F2086470C48E}"/>
              </a:ext>
            </a:extLst>
          </p:cNvPr>
          <p:cNvSpPr>
            <a:spLocks noGrp="1"/>
          </p:cNvSpPr>
          <p:nvPr>
            <p:ph type="dt" sz="half" idx="10"/>
          </p:nvPr>
        </p:nvSpPr>
        <p:spPr/>
        <p:txBody>
          <a:bodyPr/>
          <a:lstStyle/>
          <a:p>
            <a:fld id="{E8F67D34-83F8-4683-BD08-30D3C86F28E9}" type="datetime1">
              <a:rPr lang="en-IN" smtClean="0"/>
              <a:t>26-11-2022</a:t>
            </a:fld>
            <a:endParaRPr lang="en-IN"/>
          </a:p>
        </p:txBody>
      </p:sp>
      <p:sp>
        <p:nvSpPr>
          <p:cNvPr id="5" name="Footer Placeholder 4">
            <a:extLst>
              <a:ext uri="{FF2B5EF4-FFF2-40B4-BE49-F238E27FC236}">
                <a16:creationId xmlns="" xmlns:a16="http://schemas.microsoft.com/office/drawing/2014/main" id="{43C64A9E-0048-8C32-FBFC-608F1AA19B5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1EC431E9-2B3F-08CD-ED0E-AE63212CDE96}"/>
              </a:ext>
            </a:extLst>
          </p:cNvPr>
          <p:cNvSpPr>
            <a:spLocks noGrp="1"/>
          </p:cNvSpPr>
          <p:nvPr>
            <p:ph type="sldNum" sz="quarter" idx="12"/>
          </p:nvPr>
        </p:nvSpPr>
        <p:spPr/>
        <p:txBody>
          <a:bodyPr/>
          <a:lstStyle/>
          <a:p>
            <a:fld id="{9AC9D4E7-5208-4CCF-8A28-24E59468555E}" type="slidenum">
              <a:rPr lang="en-IN" smtClean="0"/>
              <a:t>‹#›</a:t>
            </a:fld>
            <a:endParaRPr lang="en-IN"/>
          </a:p>
        </p:txBody>
      </p:sp>
    </p:spTree>
    <p:extLst>
      <p:ext uri="{BB962C8B-B14F-4D97-AF65-F5344CB8AC3E}">
        <p14:creationId xmlns:p14="http://schemas.microsoft.com/office/powerpoint/2010/main" val="1051559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9A3260-BE60-996D-C420-BE72D410637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FFEC9035-D837-5341-8E22-79DC868485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E8D66B77-0D19-7A00-0CBD-4A166A92EF21}"/>
              </a:ext>
            </a:extLst>
          </p:cNvPr>
          <p:cNvSpPr>
            <a:spLocks noGrp="1"/>
          </p:cNvSpPr>
          <p:nvPr>
            <p:ph type="dt" sz="half" idx="10"/>
          </p:nvPr>
        </p:nvSpPr>
        <p:spPr/>
        <p:txBody>
          <a:bodyPr/>
          <a:lstStyle/>
          <a:p>
            <a:fld id="{1D0CC010-2349-4AFD-96F9-C470908920BD}" type="datetime1">
              <a:rPr lang="en-IN" smtClean="0"/>
              <a:t>26-11-2022</a:t>
            </a:fld>
            <a:endParaRPr lang="en-IN"/>
          </a:p>
        </p:txBody>
      </p:sp>
      <p:sp>
        <p:nvSpPr>
          <p:cNvPr id="5" name="Footer Placeholder 4">
            <a:extLst>
              <a:ext uri="{FF2B5EF4-FFF2-40B4-BE49-F238E27FC236}">
                <a16:creationId xmlns="" xmlns:a16="http://schemas.microsoft.com/office/drawing/2014/main" id="{CA273283-7D12-BEEA-538C-80530846D1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4020D7D2-CCEA-A2B7-4304-6DAE3A024D0C}"/>
              </a:ext>
            </a:extLst>
          </p:cNvPr>
          <p:cNvSpPr>
            <a:spLocks noGrp="1"/>
          </p:cNvSpPr>
          <p:nvPr>
            <p:ph type="sldNum" sz="quarter" idx="12"/>
          </p:nvPr>
        </p:nvSpPr>
        <p:spPr/>
        <p:txBody>
          <a:bodyPr/>
          <a:lstStyle/>
          <a:p>
            <a:fld id="{9AC9D4E7-5208-4CCF-8A28-24E59468555E}" type="slidenum">
              <a:rPr lang="en-IN" smtClean="0"/>
              <a:t>‹#›</a:t>
            </a:fld>
            <a:endParaRPr lang="en-IN"/>
          </a:p>
        </p:txBody>
      </p:sp>
    </p:spTree>
    <p:extLst>
      <p:ext uri="{BB962C8B-B14F-4D97-AF65-F5344CB8AC3E}">
        <p14:creationId xmlns:p14="http://schemas.microsoft.com/office/powerpoint/2010/main" val="3375161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3D3239-7F86-92CB-2F84-9A67D4EDC0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62838882-DD8C-724B-155F-49FF185A46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CD837F3E-4B09-19E4-2EAC-601F896415D1}"/>
              </a:ext>
            </a:extLst>
          </p:cNvPr>
          <p:cNvSpPr>
            <a:spLocks noGrp="1"/>
          </p:cNvSpPr>
          <p:nvPr>
            <p:ph type="dt" sz="half" idx="10"/>
          </p:nvPr>
        </p:nvSpPr>
        <p:spPr/>
        <p:txBody>
          <a:bodyPr/>
          <a:lstStyle/>
          <a:p>
            <a:fld id="{D017717C-266C-4DBD-92D8-2BC6ABE1CC51}" type="datetime1">
              <a:rPr lang="en-IN" smtClean="0"/>
              <a:t>26-11-2022</a:t>
            </a:fld>
            <a:endParaRPr lang="en-IN"/>
          </a:p>
        </p:txBody>
      </p:sp>
      <p:sp>
        <p:nvSpPr>
          <p:cNvPr id="5" name="Footer Placeholder 4">
            <a:extLst>
              <a:ext uri="{FF2B5EF4-FFF2-40B4-BE49-F238E27FC236}">
                <a16:creationId xmlns="" xmlns:a16="http://schemas.microsoft.com/office/drawing/2014/main" id="{58117D35-E808-5F8B-879E-6BF3856E98C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E8715188-AF0E-C9C8-CC8E-354D58CFC0CD}"/>
              </a:ext>
            </a:extLst>
          </p:cNvPr>
          <p:cNvSpPr>
            <a:spLocks noGrp="1"/>
          </p:cNvSpPr>
          <p:nvPr>
            <p:ph type="sldNum" sz="quarter" idx="12"/>
          </p:nvPr>
        </p:nvSpPr>
        <p:spPr/>
        <p:txBody>
          <a:bodyPr/>
          <a:lstStyle/>
          <a:p>
            <a:fld id="{9AC9D4E7-5208-4CCF-8A28-24E59468555E}" type="slidenum">
              <a:rPr lang="en-IN" smtClean="0"/>
              <a:t>‹#›</a:t>
            </a:fld>
            <a:endParaRPr lang="en-IN"/>
          </a:p>
        </p:txBody>
      </p:sp>
    </p:spTree>
    <p:extLst>
      <p:ext uri="{BB962C8B-B14F-4D97-AF65-F5344CB8AC3E}">
        <p14:creationId xmlns:p14="http://schemas.microsoft.com/office/powerpoint/2010/main" val="3302593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4F6C04E-1D5E-6E5E-97C4-350A9032B4F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1DE5428D-F581-E239-4CC3-D443B66265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0BD52F78-9FC2-3748-4D25-1B82BDDA71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7A08D982-7DC6-66B4-C778-28D1FF137E7B}"/>
              </a:ext>
            </a:extLst>
          </p:cNvPr>
          <p:cNvSpPr>
            <a:spLocks noGrp="1"/>
          </p:cNvSpPr>
          <p:nvPr>
            <p:ph type="dt" sz="half" idx="10"/>
          </p:nvPr>
        </p:nvSpPr>
        <p:spPr/>
        <p:txBody>
          <a:bodyPr/>
          <a:lstStyle/>
          <a:p>
            <a:fld id="{5598BFC1-8CAF-4FA0-9188-CF5E353CF3E7}" type="datetime1">
              <a:rPr lang="en-IN" smtClean="0"/>
              <a:t>26-11-2022</a:t>
            </a:fld>
            <a:endParaRPr lang="en-IN"/>
          </a:p>
        </p:txBody>
      </p:sp>
      <p:sp>
        <p:nvSpPr>
          <p:cNvPr id="6" name="Footer Placeholder 5">
            <a:extLst>
              <a:ext uri="{FF2B5EF4-FFF2-40B4-BE49-F238E27FC236}">
                <a16:creationId xmlns="" xmlns:a16="http://schemas.microsoft.com/office/drawing/2014/main" id="{E25D917F-0B74-AFC4-3CD3-F1EEE112809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86B2CDFC-83E2-A72F-B654-27FEC3332C37}"/>
              </a:ext>
            </a:extLst>
          </p:cNvPr>
          <p:cNvSpPr>
            <a:spLocks noGrp="1"/>
          </p:cNvSpPr>
          <p:nvPr>
            <p:ph type="sldNum" sz="quarter" idx="12"/>
          </p:nvPr>
        </p:nvSpPr>
        <p:spPr/>
        <p:txBody>
          <a:bodyPr/>
          <a:lstStyle/>
          <a:p>
            <a:fld id="{9AC9D4E7-5208-4CCF-8A28-24E59468555E}" type="slidenum">
              <a:rPr lang="en-IN" smtClean="0"/>
              <a:t>‹#›</a:t>
            </a:fld>
            <a:endParaRPr lang="en-IN"/>
          </a:p>
        </p:txBody>
      </p:sp>
    </p:spTree>
    <p:extLst>
      <p:ext uri="{BB962C8B-B14F-4D97-AF65-F5344CB8AC3E}">
        <p14:creationId xmlns:p14="http://schemas.microsoft.com/office/powerpoint/2010/main" val="231547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47E479-A672-6B05-419B-C9C6EDE84C6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62CFCA39-5482-F4B8-5193-BACE071A7E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EF9CF503-62C3-33C1-9FF7-A418CDB805C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E4736E57-3E07-573B-2EC5-34F97C6DFC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01BFABD6-4851-993D-BC0D-DEF6B98E39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9D078CE2-0B95-8CFD-A754-233DF32B8A7F}"/>
              </a:ext>
            </a:extLst>
          </p:cNvPr>
          <p:cNvSpPr>
            <a:spLocks noGrp="1"/>
          </p:cNvSpPr>
          <p:nvPr>
            <p:ph type="dt" sz="half" idx="10"/>
          </p:nvPr>
        </p:nvSpPr>
        <p:spPr/>
        <p:txBody>
          <a:bodyPr/>
          <a:lstStyle/>
          <a:p>
            <a:fld id="{F627CE96-A316-4264-9A37-604656B7F244}" type="datetime1">
              <a:rPr lang="en-IN" smtClean="0"/>
              <a:t>26-11-2022</a:t>
            </a:fld>
            <a:endParaRPr lang="en-IN"/>
          </a:p>
        </p:txBody>
      </p:sp>
      <p:sp>
        <p:nvSpPr>
          <p:cNvPr id="8" name="Footer Placeholder 7">
            <a:extLst>
              <a:ext uri="{FF2B5EF4-FFF2-40B4-BE49-F238E27FC236}">
                <a16:creationId xmlns="" xmlns:a16="http://schemas.microsoft.com/office/drawing/2014/main" id="{EF8FDBAB-D97C-963C-B53A-51B5A57460B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 xmlns:a16="http://schemas.microsoft.com/office/drawing/2014/main" id="{99427916-0144-068E-874C-84C715024F74}"/>
              </a:ext>
            </a:extLst>
          </p:cNvPr>
          <p:cNvSpPr>
            <a:spLocks noGrp="1"/>
          </p:cNvSpPr>
          <p:nvPr>
            <p:ph type="sldNum" sz="quarter" idx="12"/>
          </p:nvPr>
        </p:nvSpPr>
        <p:spPr/>
        <p:txBody>
          <a:bodyPr/>
          <a:lstStyle/>
          <a:p>
            <a:fld id="{9AC9D4E7-5208-4CCF-8A28-24E59468555E}" type="slidenum">
              <a:rPr lang="en-IN" smtClean="0"/>
              <a:t>‹#›</a:t>
            </a:fld>
            <a:endParaRPr lang="en-IN"/>
          </a:p>
        </p:txBody>
      </p:sp>
    </p:spTree>
    <p:extLst>
      <p:ext uri="{BB962C8B-B14F-4D97-AF65-F5344CB8AC3E}">
        <p14:creationId xmlns:p14="http://schemas.microsoft.com/office/powerpoint/2010/main" val="551124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B7D5A29-E2BD-E8F9-9995-BB4B3A0089B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755A923D-5AB7-F321-659D-94E2CA6B602C}"/>
              </a:ext>
            </a:extLst>
          </p:cNvPr>
          <p:cNvSpPr>
            <a:spLocks noGrp="1"/>
          </p:cNvSpPr>
          <p:nvPr>
            <p:ph type="dt" sz="half" idx="10"/>
          </p:nvPr>
        </p:nvSpPr>
        <p:spPr/>
        <p:txBody>
          <a:bodyPr/>
          <a:lstStyle/>
          <a:p>
            <a:fld id="{3044E387-40D1-4464-87BE-47FC9918E85A}" type="datetime1">
              <a:rPr lang="en-IN" smtClean="0"/>
              <a:t>26-11-2022</a:t>
            </a:fld>
            <a:endParaRPr lang="en-IN"/>
          </a:p>
        </p:txBody>
      </p:sp>
      <p:sp>
        <p:nvSpPr>
          <p:cNvPr id="4" name="Footer Placeholder 3">
            <a:extLst>
              <a:ext uri="{FF2B5EF4-FFF2-40B4-BE49-F238E27FC236}">
                <a16:creationId xmlns="" xmlns:a16="http://schemas.microsoft.com/office/drawing/2014/main" id="{8D7793B5-3D87-0C7D-0878-F3057283FEA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 xmlns:a16="http://schemas.microsoft.com/office/drawing/2014/main" id="{F59007D2-3614-27A4-78CB-4058979A42AF}"/>
              </a:ext>
            </a:extLst>
          </p:cNvPr>
          <p:cNvSpPr>
            <a:spLocks noGrp="1"/>
          </p:cNvSpPr>
          <p:nvPr>
            <p:ph type="sldNum" sz="quarter" idx="12"/>
          </p:nvPr>
        </p:nvSpPr>
        <p:spPr/>
        <p:txBody>
          <a:bodyPr/>
          <a:lstStyle/>
          <a:p>
            <a:fld id="{9AC9D4E7-5208-4CCF-8A28-24E59468555E}" type="slidenum">
              <a:rPr lang="en-IN" smtClean="0"/>
              <a:t>‹#›</a:t>
            </a:fld>
            <a:endParaRPr lang="en-IN"/>
          </a:p>
        </p:txBody>
      </p:sp>
    </p:spTree>
    <p:extLst>
      <p:ext uri="{BB962C8B-B14F-4D97-AF65-F5344CB8AC3E}">
        <p14:creationId xmlns:p14="http://schemas.microsoft.com/office/powerpoint/2010/main" val="1796907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ED57BFAC-26DE-C499-D206-E21765363A6B}"/>
              </a:ext>
            </a:extLst>
          </p:cNvPr>
          <p:cNvSpPr>
            <a:spLocks noGrp="1"/>
          </p:cNvSpPr>
          <p:nvPr>
            <p:ph type="dt" sz="half" idx="10"/>
          </p:nvPr>
        </p:nvSpPr>
        <p:spPr/>
        <p:txBody>
          <a:bodyPr/>
          <a:lstStyle/>
          <a:p>
            <a:fld id="{032A2A9E-26F9-45FA-A8B3-C299B38C19AE}" type="datetime1">
              <a:rPr lang="en-IN" smtClean="0"/>
              <a:t>26-11-2022</a:t>
            </a:fld>
            <a:endParaRPr lang="en-IN"/>
          </a:p>
        </p:txBody>
      </p:sp>
      <p:sp>
        <p:nvSpPr>
          <p:cNvPr id="3" name="Footer Placeholder 2">
            <a:extLst>
              <a:ext uri="{FF2B5EF4-FFF2-40B4-BE49-F238E27FC236}">
                <a16:creationId xmlns="" xmlns:a16="http://schemas.microsoft.com/office/drawing/2014/main" id="{05D0ADE7-0B16-77A4-EC8F-C8F63F2A64C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 xmlns:a16="http://schemas.microsoft.com/office/drawing/2014/main" id="{FEC25357-08EA-0E93-FA1B-BA66E8194E38}"/>
              </a:ext>
            </a:extLst>
          </p:cNvPr>
          <p:cNvSpPr>
            <a:spLocks noGrp="1"/>
          </p:cNvSpPr>
          <p:nvPr>
            <p:ph type="sldNum" sz="quarter" idx="12"/>
          </p:nvPr>
        </p:nvSpPr>
        <p:spPr/>
        <p:txBody>
          <a:bodyPr/>
          <a:lstStyle/>
          <a:p>
            <a:fld id="{9AC9D4E7-5208-4CCF-8A28-24E59468555E}" type="slidenum">
              <a:rPr lang="en-IN" smtClean="0"/>
              <a:t>‹#›</a:t>
            </a:fld>
            <a:endParaRPr lang="en-IN"/>
          </a:p>
        </p:txBody>
      </p:sp>
    </p:spTree>
    <p:extLst>
      <p:ext uri="{BB962C8B-B14F-4D97-AF65-F5344CB8AC3E}">
        <p14:creationId xmlns:p14="http://schemas.microsoft.com/office/powerpoint/2010/main" val="2894467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E1582E-22B0-8A76-7CF4-EB9F7F6622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4E3DD530-04F6-00C8-C88C-E7451EAD59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EF46E5B7-3975-BDCA-E41F-E2518B72F0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9AA03125-7A93-4EB0-28F4-EF04D02A013E}"/>
              </a:ext>
            </a:extLst>
          </p:cNvPr>
          <p:cNvSpPr>
            <a:spLocks noGrp="1"/>
          </p:cNvSpPr>
          <p:nvPr>
            <p:ph type="dt" sz="half" idx="10"/>
          </p:nvPr>
        </p:nvSpPr>
        <p:spPr/>
        <p:txBody>
          <a:bodyPr/>
          <a:lstStyle/>
          <a:p>
            <a:fld id="{14FDD22D-E383-4080-AD29-3F5221F9AE33}" type="datetime1">
              <a:rPr lang="en-IN" smtClean="0"/>
              <a:t>26-11-2022</a:t>
            </a:fld>
            <a:endParaRPr lang="en-IN"/>
          </a:p>
        </p:txBody>
      </p:sp>
      <p:sp>
        <p:nvSpPr>
          <p:cNvPr id="6" name="Footer Placeholder 5">
            <a:extLst>
              <a:ext uri="{FF2B5EF4-FFF2-40B4-BE49-F238E27FC236}">
                <a16:creationId xmlns="" xmlns:a16="http://schemas.microsoft.com/office/drawing/2014/main" id="{3A94146C-700A-842B-F302-0198128AB8C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7EA43D35-D967-FFC0-4558-40FBB20EEBD8}"/>
              </a:ext>
            </a:extLst>
          </p:cNvPr>
          <p:cNvSpPr>
            <a:spLocks noGrp="1"/>
          </p:cNvSpPr>
          <p:nvPr>
            <p:ph type="sldNum" sz="quarter" idx="12"/>
          </p:nvPr>
        </p:nvSpPr>
        <p:spPr/>
        <p:txBody>
          <a:bodyPr/>
          <a:lstStyle/>
          <a:p>
            <a:fld id="{9AC9D4E7-5208-4CCF-8A28-24E59468555E}" type="slidenum">
              <a:rPr lang="en-IN" smtClean="0"/>
              <a:t>‹#›</a:t>
            </a:fld>
            <a:endParaRPr lang="en-IN"/>
          </a:p>
        </p:txBody>
      </p:sp>
    </p:spTree>
    <p:extLst>
      <p:ext uri="{BB962C8B-B14F-4D97-AF65-F5344CB8AC3E}">
        <p14:creationId xmlns:p14="http://schemas.microsoft.com/office/powerpoint/2010/main" val="953758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0500F6-C869-7A29-2144-51B6AF1AA0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D357D2DE-2DCA-B236-3D77-F391E1549B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406F3E9F-4AFC-FCF5-B28B-4F890788FB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71830BAC-C781-8B71-2F8D-0F490DF370B9}"/>
              </a:ext>
            </a:extLst>
          </p:cNvPr>
          <p:cNvSpPr>
            <a:spLocks noGrp="1"/>
          </p:cNvSpPr>
          <p:nvPr>
            <p:ph type="dt" sz="half" idx="10"/>
          </p:nvPr>
        </p:nvSpPr>
        <p:spPr/>
        <p:txBody>
          <a:bodyPr/>
          <a:lstStyle/>
          <a:p>
            <a:fld id="{BB286327-3CCF-4B2E-9254-3919DAD2537F}" type="datetime1">
              <a:rPr lang="en-IN" smtClean="0"/>
              <a:t>26-11-2022</a:t>
            </a:fld>
            <a:endParaRPr lang="en-IN"/>
          </a:p>
        </p:txBody>
      </p:sp>
      <p:sp>
        <p:nvSpPr>
          <p:cNvPr id="6" name="Footer Placeholder 5">
            <a:extLst>
              <a:ext uri="{FF2B5EF4-FFF2-40B4-BE49-F238E27FC236}">
                <a16:creationId xmlns="" xmlns:a16="http://schemas.microsoft.com/office/drawing/2014/main" id="{EB44AB0B-45A3-38BB-A1F2-FE243025AF1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438C098F-2128-2444-96A0-1A8156F21BC5}"/>
              </a:ext>
            </a:extLst>
          </p:cNvPr>
          <p:cNvSpPr>
            <a:spLocks noGrp="1"/>
          </p:cNvSpPr>
          <p:nvPr>
            <p:ph type="sldNum" sz="quarter" idx="12"/>
          </p:nvPr>
        </p:nvSpPr>
        <p:spPr/>
        <p:txBody>
          <a:bodyPr/>
          <a:lstStyle/>
          <a:p>
            <a:fld id="{9AC9D4E7-5208-4CCF-8A28-24E59468555E}" type="slidenum">
              <a:rPr lang="en-IN" smtClean="0"/>
              <a:t>‹#›</a:t>
            </a:fld>
            <a:endParaRPr lang="en-IN"/>
          </a:p>
        </p:txBody>
      </p:sp>
    </p:spTree>
    <p:extLst>
      <p:ext uri="{BB962C8B-B14F-4D97-AF65-F5344CB8AC3E}">
        <p14:creationId xmlns:p14="http://schemas.microsoft.com/office/powerpoint/2010/main" val="2844842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A1985AB-0358-8AD0-3FF8-544F772BF5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F9CA4092-5ABB-9CAA-FA64-A3C069F61D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5876DA77-793F-4C87-AFB5-FEBC82CF26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62A65-0D96-4DDD-81D9-6AE1EAEBA20D}" type="datetime1">
              <a:rPr lang="en-IN" smtClean="0"/>
              <a:t>26-11-2022</a:t>
            </a:fld>
            <a:endParaRPr lang="en-IN"/>
          </a:p>
        </p:txBody>
      </p:sp>
      <p:sp>
        <p:nvSpPr>
          <p:cNvPr id="5" name="Footer Placeholder 4">
            <a:extLst>
              <a:ext uri="{FF2B5EF4-FFF2-40B4-BE49-F238E27FC236}">
                <a16:creationId xmlns="" xmlns:a16="http://schemas.microsoft.com/office/drawing/2014/main" id="{5F53D0EA-4B3F-4384-1638-07328B62DA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 xmlns:a16="http://schemas.microsoft.com/office/drawing/2014/main" id="{F548500A-D337-1F45-14FD-59FD09B539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C9D4E7-5208-4CCF-8A28-24E59468555E}" type="slidenum">
              <a:rPr lang="en-IN" smtClean="0"/>
              <a:t>‹#›</a:t>
            </a:fld>
            <a:endParaRPr lang="en-IN"/>
          </a:p>
        </p:txBody>
      </p:sp>
    </p:spTree>
    <p:extLst>
      <p:ext uri="{BB962C8B-B14F-4D97-AF65-F5344CB8AC3E}">
        <p14:creationId xmlns:p14="http://schemas.microsoft.com/office/powerpoint/2010/main" val="34621887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 xmlns:a16="http://schemas.microsoft.com/office/drawing/2014/main" id="{E066A44B-F713-44EA-4A25-A12B5410996A}"/>
              </a:ext>
            </a:extLst>
          </p:cNvPr>
          <p:cNvSpPr>
            <a:spLocks noGrp="1"/>
          </p:cNvSpPr>
          <p:nvPr>
            <p:ph type="subTitle" idx="1"/>
          </p:nvPr>
        </p:nvSpPr>
        <p:spPr/>
        <p:txBody>
          <a:bodyPr>
            <a:normAutofit fontScale="92500" lnSpcReduction="10000"/>
          </a:bodyPr>
          <a:lstStyle/>
          <a:p>
            <a:r>
              <a:rPr lang="en-IN" dirty="0"/>
              <a:t>                </a:t>
            </a:r>
          </a:p>
          <a:p>
            <a:endParaRPr lang="en-IN" dirty="0"/>
          </a:p>
          <a:p>
            <a:endParaRPr lang="en-IN" sz="2800" b="1" dirty="0"/>
          </a:p>
          <a:p>
            <a:r>
              <a:rPr lang="en-IN" sz="2800" b="1" dirty="0"/>
              <a:t>TOPIC: MINI PROJECT ON </a:t>
            </a:r>
            <a:r>
              <a:rPr lang="en-IN" sz="2800" b="1" dirty="0" smtClean="0"/>
              <a:t>RENTAL WEBSITE(ZOOMBA)</a:t>
            </a:r>
            <a:endParaRPr lang="en-IN" sz="2800" b="1" dirty="0"/>
          </a:p>
        </p:txBody>
      </p:sp>
      <p:pic>
        <p:nvPicPr>
          <p:cNvPr id="4" name="Picture 3">
            <a:extLst>
              <a:ext uri="{FF2B5EF4-FFF2-40B4-BE49-F238E27FC236}">
                <a16:creationId xmlns="" xmlns:a16="http://schemas.microsoft.com/office/drawing/2014/main" id="{6158DF2C-2D68-D8EF-3B26-BEEB5E23E96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92378" y="1241705"/>
            <a:ext cx="3407243" cy="3179687"/>
          </a:xfrm>
          <a:prstGeom prst="rect">
            <a:avLst/>
          </a:prstGeom>
          <a:noFill/>
          <a:ln>
            <a:noFill/>
          </a:ln>
        </p:spPr>
      </p:pic>
      <p:sp>
        <p:nvSpPr>
          <p:cNvPr id="7" name="Title 1">
            <a:extLst>
              <a:ext uri="{FF2B5EF4-FFF2-40B4-BE49-F238E27FC236}">
                <a16:creationId xmlns="" xmlns:a16="http://schemas.microsoft.com/office/drawing/2014/main" id="{9BCB3AAE-E39A-CD56-840D-8C83D32B9ED5}"/>
              </a:ext>
            </a:extLst>
          </p:cNvPr>
          <p:cNvSpPr>
            <a:spLocks noGrp="1"/>
          </p:cNvSpPr>
          <p:nvPr>
            <p:ph type="ctrTitle"/>
          </p:nvPr>
        </p:nvSpPr>
        <p:spPr>
          <a:xfrm>
            <a:off x="1355725" y="379413"/>
            <a:ext cx="9480550" cy="631825"/>
          </a:xfrm>
        </p:spPr>
        <p:txBody>
          <a:bodyPr>
            <a:normAutofit fontScale="90000"/>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IN" sz="2700" b="1" dirty="0">
                <a:latin typeface="+mn-lt"/>
                <a:ea typeface="Calibri" panose="020F0502020204030204" pitchFamily="34" charset="0"/>
                <a:cs typeface="Times New Roman" panose="02020603050405020304" pitchFamily="18" charset="0"/>
              </a:rPr>
              <a:t>GLA</a:t>
            </a:r>
            <a:r>
              <a:rPr lang="en-IN" sz="2700" b="1" dirty="0">
                <a:effectLst/>
                <a:latin typeface="+mn-lt"/>
                <a:ea typeface="Calibri" panose="020F0502020204030204" pitchFamily="34" charset="0"/>
                <a:cs typeface="Times New Roman" panose="02020603050405020304" pitchFamily="18" charset="0"/>
              </a:rPr>
              <a:t> UNIVERSITY</a:t>
            </a:r>
            <a:endParaRPr lang="en-IN" sz="2700" dirty="0"/>
          </a:p>
        </p:txBody>
      </p:sp>
    </p:spTree>
    <p:extLst>
      <p:ext uri="{BB962C8B-B14F-4D97-AF65-F5344CB8AC3E}">
        <p14:creationId xmlns:p14="http://schemas.microsoft.com/office/powerpoint/2010/main" val="75058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C7E176-B27D-3FDF-67B4-B9597B7DBACB}"/>
              </a:ext>
            </a:extLst>
          </p:cNvPr>
          <p:cNvSpPr>
            <a:spLocks noGrp="1"/>
          </p:cNvSpPr>
          <p:nvPr>
            <p:ph type="title"/>
          </p:nvPr>
        </p:nvSpPr>
        <p:spPr/>
        <p:txBody>
          <a:bodyPr/>
          <a:lstStyle/>
          <a:p>
            <a:r>
              <a:rPr lang="en-IN" dirty="0"/>
              <a:t> </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3096433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C7E176-B27D-3FDF-67B4-B9597B7DBACB}"/>
              </a:ext>
            </a:extLst>
          </p:cNvPr>
          <p:cNvSpPr>
            <a:spLocks noGrp="1"/>
          </p:cNvSpPr>
          <p:nvPr>
            <p:ph type="title"/>
          </p:nvPr>
        </p:nvSpPr>
        <p:spPr/>
        <p:txBody>
          <a:bodyPr/>
          <a:lstStyle/>
          <a:p>
            <a:r>
              <a:rPr lang="en-IN" dirty="0"/>
              <a:t> </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2979195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C7E176-B27D-3FDF-67B4-B9597B7DBACB}"/>
              </a:ext>
            </a:extLst>
          </p:cNvPr>
          <p:cNvSpPr>
            <a:spLocks noGrp="1"/>
          </p:cNvSpPr>
          <p:nvPr>
            <p:ph type="title"/>
          </p:nvPr>
        </p:nvSpPr>
        <p:spPr/>
        <p:txBody>
          <a:bodyPr/>
          <a:lstStyle/>
          <a:p>
            <a:r>
              <a:rPr lang="en-IN" dirty="0"/>
              <a:t> </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2435519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C7E176-B27D-3FDF-67B4-B9597B7DBACB}"/>
              </a:ext>
            </a:extLst>
          </p:cNvPr>
          <p:cNvSpPr>
            <a:spLocks noGrp="1"/>
          </p:cNvSpPr>
          <p:nvPr>
            <p:ph type="title"/>
          </p:nvPr>
        </p:nvSpPr>
        <p:spPr/>
        <p:txBody>
          <a:bodyPr/>
          <a:lstStyle/>
          <a:p>
            <a:r>
              <a:rPr lang="en-IN" dirty="0"/>
              <a:t> </a:t>
            </a:r>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349620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C7E176-B27D-3FDF-67B4-B9597B7DBACB}"/>
              </a:ext>
            </a:extLst>
          </p:cNvPr>
          <p:cNvSpPr>
            <a:spLocks noGrp="1"/>
          </p:cNvSpPr>
          <p:nvPr>
            <p:ph type="title"/>
          </p:nvPr>
        </p:nvSpPr>
        <p:spPr/>
        <p:txBody>
          <a:bodyPr/>
          <a:lstStyle/>
          <a:p>
            <a:r>
              <a:rPr lang="en-IN" dirty="0"/>
              <a:t> </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2096738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C7E176-B27D-3FDF-67B4-B9597B7DBACB}"/>
              </a:ext>
            </a:extLst>
          </p:cNvPr>
          <p:cNvSpPr>
            <a:spLocks noGrp="1"/>
          </p:cNvSpPr>
          <p:nvPr>
            <p:ph type="title"/>
          </p:nvPr>
        </p:nvSpPr>
        <p:spPr/>
        <p:txBody>
          <a:bodyPr/>
          <a:lstStyle/>
          <a:p>
            <a:r>
              <a:rPr lang="en-IN" dirty="0"/>
              <a:t> </a:t>
            </a:r>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1767546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C7E176-B27D-3FDF-67B4-B9597B7DBACB}"/>
              </a:ext>
            </a:extLst>
          </p:cNvPr>
          <p:cNvSpPr>
            <a:spLocks noGrp="1"/>
          </p:cNvSpPr>
          <p:nvPr>
            <p:ph type="title"/>
          </p:nvPr>
        </p:nvSpPr>
        <p:spPr/>
        <p:txBody>
          <a:bodyPr/>
          <a:lstStyle/>
          <a:p>
            <a:r>
              <a:rPr lang="en-IN" dirty="0"/>
              <a:t> </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405501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C7E176-B27D-3FDF-67B4-B9597B7DBACB}"/>
              </a:ext>
            </a:extLst>
          </p:cNvPr>
          <p:cNvSpPr>
            <a:spLocks noGrp="1"/>
          </p:cNvSpPr>
          <p:nvPr>
            <p:ph type="title"/>
          </p:nvPr>
        </p:nvSpPr>
        <p:spPr/>
        <p:txBody>
          <a:bodyPr/>
          <a:lstStyle/>
          <a:p>
            <a:r>
              <a:rPr lang="en-IN" dirty="0"/>
              <a:t> </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2582651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C7E176-B27D-3FDF-67B4-B9597B7DBACB}"/>
              </a:ext>
            </a:extLst>
          </p:cNvPr>
          <p:cNvSpPr>
            <a:spLocks noGrp="1"/>
          </p:cNvSpPr>
          <p:nvPr>
            <p:ph type="title"/>
          </p:nvPr>
        </p:nvSpPr>
        <p:spPr/>
        <p:txBody>
          <a:bodyPr/>
          <a:lstStyle/>
          <a:p>
            <a:r>
              <a:rPr lang="en-IN" dirty="0"/>
              <a:t> </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7143903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C7E176-B27D-3FDF-67B4-B9597B7DBACB}"/>
              </a:ext>
            </a:extLst>
          </p:cNvPr>
          <p:cNvSpPr>
            <a:spLocks noGrp="1"/>
          </p:cNvSpPr>
          <p:nvPr>
            <p:ph type="title"/>
          </p:nvPr>
        </p:nvSpPr>
        <p:spPr/>
        <p:txBody>
          <a:bodyPr/>
          <a:lstStyle/>
          <a:p>
            <a:r>
              <a:rPr lang="en-IN" dirty="0"/>
              <a:t> </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2425471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CF67AF-95BB-16A5-1999-F134FFFDDCD7}"/>
              </a:ext>
            </a:extLst>
          </p:cNvPr>
          <p:cNvSpPr>
            <a:spLocks noGrp="1"/>
          </p:cNvSpPr>
          <p:nvPr>
            <p:ph type="title"/>
          </p:nvPr>
        </p:nvSpPr>
        <p:spPr/>
        <p:txBody>
          <a:bodyPr>
            <a:normAutofit/>
          </a:bodyPr>
          <a:lstStyle/>
          <a:p>
            <a:r>
              <a:rPr lang="en-IN" sz="2000" b="1" dirty="0"/>
              <a:t>SUBMITTED BY:                                                                                                                  SUBMITTED TO:</a:t>
            </a:r>
          </a:p>
        </p:txBody>
      </p:sp>
      <p:sp>
        <p:nvSpPr>
          <p:cNvPr id="3" name="Content Placeholder 2">
            <a:extLst>
              <a:ext uri="{FF2B5EF4-FFF2-40B4-BE49-F238E27FC236}">
                <a16:creationId xmlns="" xmlns:a16="http://schemas.microsoft.com/office/drawing/2014/main" id="{1F61661C-925D-B190-A0FC-C00632C5F275}"/>
              </a:ext>
            </a:extLst>
          </p:cNvPr>
          <p:cNvSpPr>
            <a:spLocks noGrp="1"/>
          </p:cNvSpPr>
          <p:nvPr>
            <p:ph idx="1"/>
          </p:nvPr>
        </p:nvSpPr>
        <p:spPr>
          <a:xfrm>
            <a:off x="838199" y="1140311"/>
            <a:ext cx="10597179" cy="5036652"/>
          </a:xfrm>
        </p:spPr>
        <p:txBody>
          <a:bodyPr>
            <a:normAutofit/>
          </a:bodyPr>
          <a:lstStyle/>
          <a:p>
            <a:pPr marL="0" indent="0">
              <a:lnSpc>
                <a:spcPct val="107000"/>
              </a:lnSpc>
              <a:spcAft>
                <a:spcPts val="800"/>
              </a:spcAft>
              <a:buNone/>
            </a:pP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Name: </a:t>
            </a:r>
            <a:r>
              <a:rPr lang="en-US" sz="1800" dirty="0" smtClean="0">
                <a:latin typeface="Calibri" panose="020F0502020204030204" pitchFamily="34" charset="0"/>
                <a:ea typeface="Calibri" panose="020F0502020204030204" pitchFamily="34" charset="0"/>
                <a:cs typeface="Times New Roman" panose="02020603050405020304" pitchFamily="18" charset="0"/>
              </a:rPr>
              <a:t>Lokesh Singh Negi</a:t>
            </a: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                                                                                                          </a:t>
            </a: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Ms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smtClean="0">
                <a:latin typeface="Calibri" panose="020F0502020204030204" pitchFamily="34" charset="0"/>
                <a:ea typeface="Calibri" panose="020F0502020204030204" pitchFamily="34" charset="0"/>
                <a:cs typeface="Times New Roman" panose="02020603050405020304" pitchFamily="18" charset="0"/>
              </a:rPr>
              <a:t>Bhanu</a:t>
            </a:r>
            <a:r>
              <a:rPr lang="en-US" sz="1800" dirty="0" smtClean="0">
                <a:latin typeface="Calibri" panose="020F0502020204030204" pitchFamily="34" charset="0"/>
                <a:ea typeface="Calibri" panose="020F0502020204030204" pitchFamily="34" charset="0"/>
                <a:cs typeface="Times New Roman" panose="02020603050405020304" pitchFamily="18" charset="0"/>
              </a:rPr>
              <a:t> </a:t>
            </a:r>
            <a:r>
              <a:rPr lang="en-US" sz="1800" dirty="0" err="1" smtClean="0">
                <a:latin typeface="Calibri" panose="020F0502020204030204" pitchFamily="34" charset="0"/>
                <a:ea typeface="Calibri" panose="020F0502020204030204" pitchFamily="34" charset="0"/>
                <a:cs typeface="Times New Roman" panose="02020603050405020304" pitchFamily="18" charset="0"/>
              </a:rPr>
              <a:t>Kapoor</a:t>
            </a: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Id: </a:t>
            </a:r>
            <a:r>
              <a:rPr lang="en-US" sz="1800" dirty="0" smtClean="0">
                <a:latin typeface="Calibri" panose="020F0502020204030204" pitchFamily="34" charset="0"/>
                <a:ea typeface="Calibri" panose="020F0502020204030204" pitchFamily="34" charset="0"/>
                <a:cs typeface="Times New Roman" panose="02020603050405020304" pitchFamily="18" charset="0"/>
              </a:rPr>
              <a:t>lokesh</a:t>
            </a: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.negi_cs20@gla.ac.in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        Senior </a:t>
            </a:r>
            <a:r>
              <a:rPr lang="en-US" sz="1800" dirty="0">
                <a:effectLst/>
                <a:latin typeface="Calibri" panose="020F0502020204030204" pitchFamily="34" charset="0"/>
                <a:ea typeface="Calibri" panose="020F0502020204030204" pitchFamily="34" charset="0"/>
                <a:cs typeface="Times New Roman" panose="02020603050405020304" pitchFamily="18" charset="0"/>
              </a:rPr>
              <a:t>Trainer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University Roll no:  </a:t>
            </a: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201500373                                           </a:t>
            </a: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			  </a:t>
            </a: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          Training </a:t>
            </a:r>
            <a:r>
              <a:rPr lang="en-US" sz="1800" dirty="0">
                <a:effectLst/>
                <a:latin typeface="Calibri" panose="020F0502020204030204" pitchFamily="34" charset="0"/>
                <a:ea typeface="Calibri" panose="020F0502020204030204" pitchFamily="34" charset="0"/>
                <a:cs typeface="Times New Roman" panose="02020603050405020304" pitchFamily="18" charset="0"/>
              </a:rPr>
              <a:t>&amp; Development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K-26</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smtClean="0">
                <a:latin typeface="Calibri" panose="020F0502020204030204" pitchFamily="34" charset="0"/>
                <a:ea typeface="Calibri" panose="020F0502020204030204" pitchFamily="34" charset="0"/>
                <a:cs typeface="Times New Roman" panose="02020603050405020304" pitchFamily="18" charset="0"/>
              </a:rPr>
              <a:t>           </a:t>
            </a:r>
            <a:r>
              <a:rPr lang="en-US" sz="1800" dirty="0" smtClean="0">
                <a:latin typeface="Calibri" panose="020F0502020204030204" pitchFamily="34" charset="0"/>
                <a:ea typeface="Calibri" panose="020F0502020204030204" pitchFamily="34" charset="0"/>
                <a:cs typeface="Times New Roman" panose="02020603050405020304" pitchFamily="18" charset="0"/>
              </a:rPr>
              <a:t>          </a:t>
            </a: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Department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latin typeface="Calibri" panose="020F0502020204030204" pitchFamily="34" charset="0"/>
                <a:ea typeface="Calibri" panose="020F0502020204030204" pitchFamily="34" charset="0"/>
                <a:cs typeface="Times New Roman" panose="02020603050405020304" pitchFamily="18" charset="0"/>
              </a:rPr>
              <a:t>Name: </a:t>
            </a:r>
            <a:r>
              <a:rPr lang="en-US" sz="1800" dirty="0" err="1" smtClean="0">
                <a:latin typeface="Calibri" panose="020F0502020204030204" pitchFamily="34" charset="0"/>
                <a:ea typeface="Calibri" panose="020F0502020204030204" pitchFamily="34" charset="0"/>
                <a:cs typeface="Times New Roman" panose="02020603050405020304" pitchFamily="18" charset="0"/>
              </a:rPr>
              <a:t>Ritik</a:t>
            </a:r>
            <a:r>
              <a:rPr lang="en-US" sz="1800" dirty="0" smtClean="0">
                <a:latin typeface="Calibri" panose="020F0502020204030204" pitchFamily="34" charset="0"/>
                <a:ea typeface="Calibri" panose="020F0502020204030204" pitchFamily="34" charset="0"/>
                <a:cs typeface="Times New Roman" panose="02020603050405020304" pitchFamily="18" charset="0"/>
              </a:rPr>
              <a:t> Singh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latin typeface="Calibri" panose="020F0502020204030204" pitchFamily="34" charset="0"/>
                <a:ea typeface="Calibri" panose="020F0502020204030204" pitchFamily="34" charset="0"/>
                <a:cs typeface="Times New Roman" panose="02020603050405020304" pitchFamily="18" charset="0"/>
              </a:rPr>
              <a:t>Id: </a:t>
            </a:r>
            <a:r>
              <a:rPr lang="en-US" sz="1800" dirty="0" smtClean="0">
                <a:latin typeface="Calibri" panose="020F0502020204030204" pitchFamily="34" charset="0"/>
                <a:ea typeface="Calibri" panose="020F0502020204030204" pitchFamily="34" charset="0"/>
                <a:cs typeface="Times New Roman" panose="02020603050405020304" pitchFamily="18" charset="0"/>
              </a:rPr>
              <a:t>ritik.singh_cs20@gla.ac.in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latin typeface="Calibri" panose="020F0502020204030204" pitchFamily="34" charset="0"/>
                <a:ea typeface="Calibri" panose="020F0502020204030204" pitchFamily="34" charset="0"/>
                <a:cs typeface="Times New Roman" panose="02020603050405020304" pitchFamily="18" charset="0"/>
              </a:rPr>
              <a:t>University Roll no:  </a:t>
            </a:r>
            <a:r>
              <a:rPr lang="en-US" sz="1800" dirty="0" smtClean="0">
                <a:latin typeface="Calibri" panose="020F0502020204030204" pitchFamily="34" charset="0"/>
                <a:ea typeface="Calibri" panose="020F0502020204030204" pitchFamily="34" charset="0"/>
                <a:cs typeface="Times New Roman" panose="02020603050405020304" pitchFamily="18" charset="0"/>
              </a:rPr>
              <a:t>201500577</a:t>
            </a:r>
          </a:p>
          <a:p>
            <a:r>
              <a:rPr lang="en-US" sz="1800" dirty="0" smtClean="0">
                <a:latin typeface="Calibri" panose="020F0502020204030204" pitchFamily="34" charset="0"/>
                <a:ea typeface="Calibri" panose="020F0502020204030204" pitchFamily="34" charset="0"/>
                <a:cs typeface="Times New Roman" panose="02020603050405020304" pitchFamily="18" charset="0"/>
              </a:rPr>
              <a:t>L-34</a:t>
            </a:r>
            <a:r>
              <a:rPr lang="en-US" sz="1800" dirty="0">
                <a:latin typeface="Calibri" panose="020F0502020204030204" pitchFamily="34" charset="0"/>
                <a:ea typeface="Calibri" panose="020F0502020204030204" pitchFamily="34" charset="0"/>
                <a:cs typeface="Times New Roman" panose="02020603050405020304" pitchFamily="18" charset="0"/>
              </a:rPr>
              <a:t>	</a:t>
            </a:r>
            <a:endParaRPr lang="en-IN" sz="1800" dirty="0"/>
          </a:p>
        </p:txBody>
      </p:sp>
    </p:spTree>
    <p:extLst>
      <p:ext uri="{BB962C8B-B14F-4D97-AF65-F5344CB8AC3E}">
        <p14:creationId xmlns:p14="http://schemas.microsoft.com/office/powerpoint/2010/main" val="3501871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C7E176-B27D-3FDF-67B4-B9597B7DBACB}"/>
              </a:ext>
            </a:extLst>
          </p:cNvPr>
          <p:cNvSpPr>
            <a:spLocks noGrp="1"/>
          </p:cNvSpPr>
          <p:nvPr>
            <p:ph type="title"/>
          </p:nvPr>
        </p:nvSpPr>
        <p:spPr/>
        <p:txBody>
          <a:bodyPr/>
          <a:lstStyle/>
          <a:p>
            <a:r>
              <a:rPr lang="en-IN" dirty="0"/>
              <a:t> </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2901148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C7E176-B27D-3FDF-67B4-B9597B7DBACB}"/>
              </a:ext>
            </a:extLst>
          </p:cNvPr>
          <p:cNvSpPr>
            <a:spLocks noGrp="1"/>
          </p:cNvSpPr>
          <p:nvPr>
            <p:ph type="title"/>
          </p:nvPr>
        </p:nvSpPr>
        <p:spPr/>
        <p:txBody>
          <a:bodyPr/>
          <a:lstStyle/>
          <a:p>
            <a:r>
              <a:rPr lang="en-IN" dirty="0"/>
              <a:t> </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423253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C7E176-B27D-3FDF-67B4-B9597B7DBACB}"/>
              </a:ext>
            </a:extLst>
          </p:cNvPr>
          <p:cNvSpPr>
            <a:spLocks noGrp="1"/>
          </p:cNvSpPr>
          <p:nvPr>
            <p:ph type="title"/>
          </p:nvPr>
        </p:nvSpPr>
        <p:spPr/>
        <p:txBody>
          <a:bodyPr/>
          <a:lstStyle/>
          <a:p>
            <a:r>
              <a:rPr lang="en-IN" dirty="0"/>
              <a:t> </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4766271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C7E176-B27D-3FDF-67B4-B9597B7DBACB}"/>
              </a:ext>
            </a:extLst>
          </p:cNvPr>
          <p:cNvSpPr>
            <a:spLocks noGrp="1"/>
          </p:cNvSpPr>
          <p:nvPr>
            <p:ph type="title"/>
          </p:nvPr>
        </p:nvSpPr>
        <p:spPr/>
        <p:txBody>
          <a:bodyPr/>
          <a:lstStyle/>
          <a:p>
            <a:r>
              <a:rPr lang="en-IN" dirty="0"/>
              <a:t> </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21283085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C7E176-B27D-3FDF-67B4-B9597B7DBACB}"/>
              </a:ext>
            </a:extLst>
          </p:cNvPr>
          <p:cNvSpPr>
            <a:spLocks noGrp="1"/>
          </p:cNvSpPr>
          <p:nvPr>
            <p:ph type="title"/>
          </p:nvPr>
        </p:nvSpPr>
        <p:spPr/>
        <p:txBody>
          <a:bodyPr/>
          <a:lstStyle/>
          <a:p>
            <a:r>
              <a:rPr lang="en-IN" dirty="0"/>
              <a:t> </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15994955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C7E176-B27D-3FDF-67B4-B9597B7DBACB}"/>
              </a:ext>
            </a:extLst>
          </p:cNvPr>
          <p:cNvSpPr>
            <a:spLocks noGrp="1"/>
          </p:cNvSpPr>
          <p:nvPr>
            <p:ph type="title"/>
          </p:nvPr>
        </p:nvSpPr>
        <p:spPr/>
        <p:txBody>
          <a:bodyPr/>
          <a:lstStyle/>
          <a:p>
            <a:r>
              <a:rPr lang="en-IN" dirty="0"/>
              <a:t> </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3582141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C7E176-B27D-3FDF-67B4-B9597B7DBACB}"/>
              </a:ext>
            </a:extLst>
          </p:cNvPr>
          <p:cNvSpPr>
            <a:spLocks noGrp="1"/>
          </p:cNvSpPr>
          <p:nvPr>
            <p:ph type="title"/>
          </p:nvPr>
        </p:nvSpPr>
        <p:spPr/>
        <p:txBody>
          <a:bodyPr/>
          <a:lstStyle/>
          <a:p>
            <a:r>
              <a:rPr lang="en-IN" dirty="0"/>
              <a:t> </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7277067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C7E176-B27D-3FDF-67B4-B9597B7DBACB}"/>
              </a:ext>
            </a:extLst>
          </p:cNvPr>
          <p:cNvSpPr>
            <a:spLocks noGrp="1"/>
          </p:cNvSpPr>
          <p:nvPr>
            <p:ph type="title"/>
          </p:nvPr>
        </p:nvSpPr>
        <p:spPr/>
        <p:txBody>
          <a:bodyPr/>
          <a:lstStyle/>
          <a:p>
            <a:r>
              <a:rPr lang="en-IN" dirty="0"/>
              <a:t> </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15959066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C7E176-B27D-3FDF-67B4-B9597B7DBACB}"/>
              </a:ext>
            </a:extLst>
          </p:cNvPr>
          <p:cNvSpPr>
            <a:spLocks noGrp="1"/>
          </p:cNvSpPr>
          <p:nvPr>
            <p:ph type="title"/>
          </p:nvPr>
        </p:nvSpPr>
        <p:spPr/>
        <p:txBody>
          <a:bodyPr/>
          <a:lstStyle/>
          <a:p>
            <a:r>
              <a:rPr lang="en-IN" dirty="0"/>
              <a:t> </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4784978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C7E176-B27D-3FDF-67B4-B9597B7DBACB}"/>
              </a:ext>
            </a:extLst>
          </p:cNvPr>
          <p:cNvSpPr>
            <a:spLocks noGrp="1"/>
          </p:cNvSpPr>
          <p:nvPr>
            <p:ph type="title"/>
          </p:nvPr>
        </p:nvSpPr>
        <p:spPr/>
        <p:txBody>
          <a:bodyPr/>
          <a:lstStyle/>
          <a:p>
            <a:r>
              <a:rPr lang="en-IN" dirty="0"/>
              <a:t> </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1380757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B0C1420-8576-4218-9E9F-988869B6F253}"/>
              </a:ext>
            </a:extLst>
          </p:cNvPr>
          <p:cNvSpPr>
            <a:spLocks noGrp="1"/>
          </p:cNvSpPr>
          <p:nvPr>
            <p:ph type="ctrTitle"/>
          </p:nvPr>
        </p:nvSpPr>
        <p:spPr>
          <a:xfrm>
            <a:off x="1616597" y="856528"/>
            <a:ext cx="9144000" cy="5335928"/>
          </a:xfrm>
        </p:spPr>
        <p:txBody>
          <a:bodyPr>
            <a:normAutofit fontScale="90000"/>
          </a:bodyPr>
          <a:lstStyle/>
          <a:p>
            <a:r>
              <a:rPr lang="en-US" sz="3200" b="1" u="sng" dirty="0" smtClean="0">
                <a:effectLst/>
                <a:latin typeface="Calibri" panose="020F0502020204030204" pitchFamily="34" charset="0"/>
                <a:ea typeface="Calibri" panose="020F0502020204030204" pitchFamily="34" charset="0"/>
                <a:cs typeface="Times New Roman" panose="02020603050405020304" pitchFamily="18" charset="0"/>
              </a:rPr>
              <a:t/>
            </a:r>
            <a:br>
              <a:rPr lang="en-US" sz="3200" b="1" u="sng" dirty="0" smtClean="0">
                <a:effectLst/>
                <a:latin typeface="Calibri" panose="020F0502020204030204" pitchFamily="34" charset="0"/>
                <a:ea typeface="Calibri" panose="020F0502020204030204" pitchFamily="34" charset="0"/>
                <a:cs typeface="Times New Roman" panose="02020603050405020304" pitchFamily="18" charset="0"/>
              </a:rPr>
            </a:br>
            <a:r>
              <a:rPr lang="en-US" sz="3200" b="1" u="sng" dirty="0">
                <a:latin typeface="Calibri" panose="020F0502020204030204" pitchFamily="34" charset="0"/>
                <a:ea typeface="Calibri" panose="020F0502020204030204" pitchFamily="34" charset="0"/>
                <a:cs typeface="Times New Roman" panose="02020603050405020304" pitchFamily="18" charset="0"/>
              </a:rPr>
              <a:t/>
            </a:r>
            <a:br>
              <a:rPr lang="en-US" sz="3200" b="1" u="sng" dirty="0">
                <a:latin typeface="Calibri" panose="020F0502020204030204" pitchFamily="34" charset="0"/>
                <a:ea typeface="Calibri" panose="020F0502020204030204" pitchFamily="34" charset="0"/>
                <a:cs typeface="Times New Roman" panose="02020603050405020304" pitchFamily="18" charset="0"/>
              </a:rPr>
            </a:br>
            <a:r>
              <a:rPr lang="en-US" sz="3200" b="1" u="sng" dirty="0" smtClean="0">
                <a:latin typeface="Calibri" panose="020F0502020204030204" pitchFamily="34" charset="0"/>
                <a:ea typeface="Calibri" panose="020F0502020204030204" pitchFamily="34" charset="0"/>
                <a:cs typeface="Times New Roman" panose="02020603050405020304" pitchFamily="18" charset="0"/>
              </a:rPr>
              <a:t/>
            </a:r>
            <a:br>
              <a:rPr lang="en-US" sz="3200" b="1" u="sng" dirty="0" smtClean="0">
                <a:latin typeface="Calibri" panose="020F0502020204030204" pitchFamily="34" charset="0"/>
                <a:ea typeface="Calibri" panose="020F0502020204030204" pitchFamily="34" charset="0"/>
                <a:cs typeface="Times New Roman" panose="02020603050405020304" pitchFamily="18" charset="0"/>
              </a:rPr>
            </a:br>
            <a:r>
              <a:rPr lang="en-US" sz="3200" b="1" u="sng" dirty="0">
                <a:latin typeface="Calibri" panose="020F0502020204030204" pitchFamily="34" charset="0"/>
                <a:ea typeface="Calibri" panose="020F0502020204030204" pitchFamily="34" charset="0"/>
                <a:cs typeface="Times New Roman" panose="02020603050405020304" pitchFamily="18" charset="0"/>
              </a:rPr>
              <a:t/>
            </a:r>
            <a:br>
              <a:rPr lang="en-US" sz="3200" b="1" u="sng" dirty="0">
                <a:latin typeface="Calibri" panose="020F0502020204030204" pitchFamily="34" charset="0"/>
                <a:ea typeface="Calibri" panose="020F0502020204030204" pitchFamily="34" charset="0"/>
                <a:cs typeface="Times New Roman" panose="02020603050405020304" pitchFamily="18" charset="0"/>
              </a:rPr>
            </a:br>
            <a:r>
              <a:rPr lang="en-US" sz="3200" b="1" u="sng" dirty="0" smtClean="0">
                <a:latin typeface="Calibri" panose="020F0502020204030204" pitchFamily="34" charset="0"/>
                <a:ea typeface="Calibri" panose="020F0502020204030204" pitchFamily="34" charset="0"/>
                <a:cs typeface="Times New Roman" panose="02020603050405020304" pitchFamily="18" charset="0"/>
              </a:rPr>
              <a:t/>
            </a:r>
            <a:br>
              <a:rPr lang="en-US" sz="3200" b="1" u="sng" dirty="0" smtClean="0">
                <a:latin typeface="Calibri" panose="020F0502020204030204" pitchFamily="34" charset="0"/>
                <a:ea typeface="Calibri" panose="020F0502020204030204" pitchFamily="34" charset="0"/>
                <a:cs typeface="Times New Roman" panose="02020603050405020304" pitchFamily="18" charset="0"/>
              </a:rPr>
            </a:br>
            <a:r>
              <a:rPr lang="en-US" sz="3200" b="1" u="sng" dirty="0" smtClean="0">
                <a:effectLst/>
                <a:latin typeface="Calibri" panose="020F0502020204030204" pitchFamily="34" charset="0"/>
                <a:ea typeface="Calibri" panose="020F0502020204030204" pitchFamily="34" charset="0"/>
                <a:cs typeface="Times New Roman" panose="02020603050405020304" pitchFamily="18" charset="0"/>
              </a:rPr>
              <a:t>INTRODUCTION</a:t>
            </a:r>
            <a:r>
              <a:rPr lang="en-US" sz="3200" b="1" u="sng" dirty="0">
                <a:effectLst/>
                <a:latin typeface="Calibri" panose="020F0502020204030204" pitchFamily="34" charset="0"/>
                <a:ea typeface="Calibri" panose="020F0502020204030204" pitchFamily="34" charset="0"/>
                <a:cs typeface="Times New Roman" panose="02020603050405020304" pitchFamily="18" charset="0"/>
              </a:rPr>
              <a:t/>
            </a:r>
            <a:br>
              <a:rPr lang="en-US" sz="3200" b="1" u="sng" dirty="0">
                <a:effectLst/>
                <a:latin typeface="Calibri" panose="020F0502020204030204" pitchFamily="34" charset="0"/>
                <a:ea typeface="Calibri" panose="020F0502020204030204" pitchFamily="34" charset="0"/>
                <a:cs typeface="Times New Roman" panose="02020603050405020304" pitchFamily="18" charset="0"/>
              </a:rPr>
            </a:br>
            <a:r>
              <a:rPr lang="en-IN" sz="1600" dirty="0">
                <a:effectLst/>
                <a:latin typeface="Calibri" panose="020F0502020204030204" pitchFamily="34" charset="0"/>
                <a:ea typeface="Calibri" panose="020F0502020204030204" pitchFamily="34" charset="0"/>
                <a:cs typeface="Times New Roman" panose="02020603050405020304" pitchFamily="18" charset="0"/>
              </a:rPr>
              <a:t/>
            </a:r>
            <a:br>
              <a:rPr lang="en-IN" sz="1600" dirty="0">
                <a:effectLst/>
                <a:latin typeface="Calibri" panose="020F0502020204030204" pitchFamily="34" charset="0"/>
                <a:ea typeface="Calibri" panose="020F0502020204030204" pitchFamily="34" charset="0"/>
                <a:cs typeface="Times New Roman" panose="02020603050405020304" pitchFamily="18" charset="0"/>
              </a:rPr>
            </a:b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IN" sz="1600" dirty="0">
                <a:effectLst/>
                <a:latin typeface="Calibri" panose="020F0502020204030204" pitchFamily="34" charset="0"/>
                <a:ea typeface="Calibri" panose="020F0502020204030204" pitchFamily="34" charset="0"/>
                <a:cs typeface="Times New Roman" panose="02020603050405020304" pitchFamily="18" charset="0"/>
              </a:rPr>
              <a:t/>
            </a:r>
            <a:br>
              <a:rPr lang="en-IN" sz="1600" dirty="0">
                <a:effectLst/>
                <a:latin typeface="Calibri" panose="020F0502020204030204" pitchFamily="34" charset="0"/>
                <a:ea typeface="Calibri" panose="020F0502020204030204" pitchFamily="34" charset="0"/>
                <a:cs typeface="Times New Roman" panose="02020603050405020304" pitchFamily="18" charset="0"/>
              </a:rPr>
            </a:br>
            <a:r>
              <a:rPr lang="en-US" sz="2200" dirty="0"/>
              <a:t>Information technology brings revolution in the every aspects of the society. It changed the traditional way of doing things. It enhances the efficiency of work processes. The impact of information technology on house rent, shop rent, office rent and flat sale information is enormous. The traditional system of rental searching is changed due to the introduction of information technology</a:t>
            </a:r>
            <a:r>
              <a:rPr lang="en-US" sz="2200" dirty="0" smtClean="0"/>
              <a:t>.</a:t>
            </a:r>
            <a:br>
              <a:rPr lang="en-US" sz="2200" dirty="0" smtClean="0"/>
            </a:br>
            <a:r>
              <a:rPr lang="en-US" sz="2200" dirty="0" smtClean="0"/>
              <a:t/>
            </a:r>
            <a:br>
              <a:rPr lang="en-US" sz="2200" dirty="0" smtClean="0"/>
            </a:br>
            <a:r>
              <a:rPr lang="en-US" sz="2200" dirty="0"/>
              <a:t>Students and bachelors have a difficulty to find the suitable rental house that match with their needs because of the limited information provided in rental house advertisements through mass-media and mass-electronic. It is difficult for them to visualize the house without any additional details information. Some of the house owner and landlord also give false information about the actual condition of the house to the students. The worst thing is when the students signs a lease or agreement without previously viewing the property and only realize the truth after they had rent that house.</a:t>
            </a:r>
            <a:r>
              <a:rPr lang="en-IN" sz="2200" dirty="0">
                <a:effectLst/>
                <a:latin typeface="Calibri" panose="020F0502020204030204" pitchFamily="34" charset="0"/>
                <a:ea typeface="Calibri" panose="020F0502020204030204" pitchFamily="34" charset="0"/>
                <a:cs typeface="Times New Roman" panose="02020603050405020304" pitchFamily="18" charset="0"/>
              </a:rPr>
              <a:t/>
            </a:r>
            <a:br>
              <a:rPr lang="en-IN" sz="2200" dirty="0">
                <a:effectLst/>
                <a:latin typeface="Calibri" panose="020F0502020204030204" pitchFamily="34" charset="0"/>
                <a:ea typeface="Calibri" panose="020F0502020204030204" pitchFamily="34" charset="0"/>
                <a:cs typeface="Times New Roman" panose="02020603050405020304" pitchFamily="18" charset="0"/>
              </a:rPr>
            </a:br>
            <a:endParaRPr lang="en-IN" sz="3100" dirty="0"/>
          </a:p>
        </p:txBody>
      </p:sp>
      <p:sp>
        <p:nvSpPr>
          <p:cNvPr id="3" name="Subtitle 2">
            <a:extLst>
              <a:ext uri="{FF2B5EF4-FFF2-40B4-BE49-F238E27FC236}">
                <a16:creationId xmlns="" xmlns:a16="http://schemas.microsoft.com/office/drawing/2014/main" id="{EBDBA515-6049-B9F1-A223-DA9D6368B94E}"/>
              </a:ext>
            </a:extLst>
          </p:cNvPr>
          <p:cNvSpPr>
            <a:spLocks noGrp="1"/>
          </p:cNvSpPr>
          <p:nvPr>
            <p:ph type="subTitle" idx="1"/>
          </p:nvPr>
        </p:nvSpPr>
        <p:spPr>
          <a:xfrm rot="5400000">
            <a:off x="4622157" y="8066781"/>
            <a:ext cx="1719996" cy="980764"/>
          </a:xfrm>
        </p:spPr>
        <p:txBody>
          <a:bodyPr/>
          <a:lstStyle/>
          <a:p>
            <a:r>
              <a:rPr lang="en-IN" dirty="0"/>
              <a:t> </a:t>
            </a:r>
          </a:p>
        </p:txBody>
      </p:sp>
    </p:spTree>
    <p:extLst>
      <p:ext uri="{BB962C8B-B14F-4D97-AF65-F5344CB8AC3E}">
        <p14:creationId xmlns:p14="http://schemas.microsoft.com/office/powerpoint/2010/main" val="40210437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C7E176-B27D-3FDF-67B4-B9597B7DBACB}"/>
              </a:ext>
            </a:extLst>
          </p:cNvPr>
          <p:cNvSpPr>
            <a:spLocks noGrp="1"/>
          </p:cNvSpPr>
          <p:nvPr>
            <p:ph type="title"/>
          </p:nvPr>
        </p:nvSpPr>
        <p:spPr/>
        <p:txBody>
          <a:bodyPr/>
          <a:lstStyle/>
          <a:p>
            <a:r>
              <a:rPr lang="en-IN" dirty="0"/>
              <a:t> </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396656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11FB3E-6981-49BA-2E9A-26F96ABE11B2}"/>
              </a:ext>
            </a:extLst>
          </p:cNvPr>
          <p:cNvSpPr>
            <a:spLocks noGrp="1"/>
          </p:cNvSpPr>
          <p:nvPr>
            <p:ph type="ctrTitle"/>
          </p:nvPr>
        </p:nvSpPr>
        <p:spPr/>
        <p:txBody>
          <a:bodyPr>
            <a:normAutofit/>
          </a:bodyPr>
          <a:lstStyle/>
          <a:p>
            <a:r>
              <a:rPr lang="en-IN" sz="6600" b="1" i="1" dirty="0">
                <a:latin typeface="+mn-lt"/>
              </a:rPr>
              <a:t>Thank you </a:t>
            </a:r>
          </a:p>
        </p:txBody>
      </p:sp>
      <p:sp>
        <p:nvSpPr>
          <p:cNvPr id="3" name="Subtitle 2">
            <a:extLst>
              <a:ext uri="{FF2B5EF4-FFF2-40B4-BE49-F238E27FC236}">
                <a16:creationId xmlns="" xmlns:a16="http://schemas.microsoft.com/office/drawing/2014/main" id="{A864878E-EB98-A604-35F3-B2AA5AA16D55}"/>
              </a:ext>
            </a:extLst>
          </p:cNvPr>
          <p:cNvSpPr>
            <a:spLocks noGrp="1"/>
          </p:cNvSpPr>
          <p:nvPr>
            <p:ph type="subTitle" idx="1"/>
          </p:nvPr>
        </p:nvSpPr>
        <p:spPr/>
        <p:txBody>
          <a:bodyPr/>
          <a:lstStyle/>
          <a:p>
            <a:r>
              <a:rPr lang="en-IN" dirty="0"/>
              <a:t> </a:t>
            </a:r>
          </a:p>
        </p:txBody>
      </p:sp>
    </p:spTree>
    <p:extLst>
      <p:ext uri="{BB962C8B-B14F-4D97-AF65-F5344CB8AC3E}">
        <p14:creationId xmlns:p14="http://schemas.microsoft.com/office/powerpoint/2010/main" val="1175029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E37967D-6A0A-EBEE-0E76-0DA4E2FC3640}"/>
              </a:ext>
            </a:extLst>
          </p:cNvPr>
          <p:cNvSpPr>
            <a:spLocks noGrp="1"/>
          </p:cNvSpPr>
          <p:nvPr>
            <p:ph type="ctrTitle"/>
          </p:nvPr>
        </p:nvSpPr>
        <p:spPr>
          <a:xfrm>
            <a:off x="1524000" y="1122362"/>
            <a:ext cx="9144000" cy="4471613"/>
          </a:xfrm>
        </p:spPr>
        <p:txBody>
          <a:bodyPr>
            <a:noAutofit/>
          </a:bodyPr>
          <a:lstStyle/>
          <a:p>
            <a:r>
              <a:rPr lang="en-US" sz="2000" b="1" dirty="0">
                <a:effectLst/>
                <a:latin typeface="Calibri" panose="020F0502020204030204" pitchFamily="34" charset="0"/>
                <a:ea typeface="Calibri" panose="020F0502020204030204" pitchFamily="34" charset="0"/>
                <a:cs typeface="Times New Roman" panose="02020603050405020304" pitchFamily="18" charset="0"/>
              </a:rPr>
              <a:t>About the Project</a:t>
            </a:r>
            <a:br>
              <a:rPr lang="en-US" sz="2000" b="1" dirty="0">
                <a:effectLst/>
                <a:latin typeface="Calibri" panose="020F0502020204030204" pitchFamily="34" charset="0"/>
                <a:ea typeface="Calibri" panose="020F0502020204030204" pitchFamily="34" charset="0"/>
                <a:cs typeface="Times New Roman" panose="02020603050405020304" pitchFamily="18" charset="0"/>
              </a:rPr>
            </a:br>
            <a:r>
              <a:rPr lang="en-IN" sz="2000" dirty="0">
                <a:effectLst/>
                <a:latin typeface="Calibri" panose="020F0502020204030204" pitchFamily="34" charset="0"/>
                <a:ea typeface="Calibri" panose="020F0502020204030204" pitchFamily="34" charset="0"/>
                <a:cs typeface="Times New Roman" panose="02020603050405020304" pitchFamily="18" charset="0"/>
              </a:rPr>
              <a:t/>
            </a:r>
            <a:br>
              <a:rPr lang="en-IN" sz="2000" dirty="0">
                <a:effectLst/>
                <a:latin typeface="Calibri" panose="020F0502020204030204" pitchFamily="34" charset="0"/>
                <a:ea typeface="Calibri" panose="020F0502020204030204" pitchFamily="34" charset="0"/>
                <a:cs typeface="Times New Roman" panose="02020603050405020304" pitchFamily="18" charset="0"/>
              </a:rPr>
            </a:br>
            <a:r>
              <a:rPr lang="en-US" sz="2000" dirty="0" smtClean="0"/>
              <a:t>The </a:t>
            </a:r>
            <a:r>
              <a:rPr lang="en-US" sz="2000" dirty="0"/>
              <a:t>house rental issue is one of the elemental parts of society. Nowadays, it is extremely difficult to find suitable accommodation in city areas if people search for it physically. On the other hand, the land owner also needs to rent the house. It can be difficult to find tenants just to hang a lease sign on a building, and as a result, they lose money. An online common platform can play a vital role in this case. The purpose of the study is to develop a common web-based online platform for both tenants and house owners so that both tenants and landowners will mutually benefit from the system. This paper presents the development of web applications for the people of </a:t>
            </a:r>
            <a:r>
              <a:rPr lang="en-US" sz="2000" dirty="0" smtClean="0"/>
              <a:t>India </a:t>
            </a:r>
            <a:r>
              <a:rPr lang="en-US" sz="2000" dirty="0"/>
              <a:t>where both house owners and tenants can register and tenants can have houses for rent via sophisticated contact with the house owner. In this paper, a common online-based smart house rental web application has been developed both for tenants and for house owners. This web application is very user-friendly, efficient and it has got many unique features that are not offered by other currently available house rental websites here in </a:t>
            </a:r>
            <a:r>
              <a:rPr lang="en-US" sz="2000" dirty="0" smtClean="0"/>
              <a:t>India.</a:t>
            </a:r>
            <a:r>
              <a:rPr lang="en-US" sz="2000" dirty="0"/>
              <a:t> </a:t>
            </a:r>
            <a:r>
              <a:rPr lang="en-IN" sz="1800" dirty="0">
                <a:effectLst/>
                <a:latin typeface="Calibri" panose="020F0502020204030204" pitchFamily="34" charset="0"/>
                <a:ea typeface="Calibri" panose="020F0502020204030204" pitchFamily="34" charset="0"/>
                <a:cs typeface="Times New Roman" panose="02020603050405020304" pitchFamily="18" charset="0"/>
              </a:rPr>
              <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sz="1800" dirty="0"/>
          </a:p>
        </p:txBody>
      </p:sp>
      <p:sp>
        <p:nvSpPr>
          <p:cNvPr id="4" name="Subtitle 3">
            <a:extLst>
              <a:ext uri="{FF2B5EF4-FFF2-40B4-BE49-F238E27FC236}">
                <a16:creationId xmlns="" xmlns:a16="http://schemas.microsoft.com/office/drawing/2014/main" id="{CF0BAFEC-C7A8-91E2-DF4C-341084B05C79}"/>
              </a:ext>
            </a:extLst>
          </p:cNvPr>
          <p:cNvSpPr>
            <a:spLocks noGrp="1"/>
          </p:cNvSpPr>
          <p:nvPr>
            <p:ph type="subTitle" idx="1"/>
          </p:nvPr>
        </p:nvSpPr>
        <p:spPr>
          <a:xfrm rot="5062439" flipV="1">
            <a:off x="4036412" y="7534876"/>
            <a:ext cx="2995002" cy="79587"/>
          </a:xfrm>
        </p:spPr>
        <p:txBody>
          <a:bodyPr>
            <a:normAutofit fontScale="25000" lnSpcReduction="20000"/>
          </a:bodyPr>
          <a:lstStyle/>
          <a:p>
            <a:r>
              <a:rPr lang="en-IN" dirty="0"/>
              <a:t> </a:t>
            </a:r>
          </a:p>
        </p:txBody>
      </p:sp>
    </p:spTree>
    <p:extLst>
      <p:ext uri="{BB962C8B-B14F-4D97-AF65-F5344CB8AC3E}">
        <p14:creationId xmlns:p14="http://schemas.microsoft.com/office/powerpoint/2010/main" val="1027370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E450533-2F9B-D99F-C645-3D83BE8CF19C}"/>
              </a:ext>
            </a:extLst>
          </p:cNvPr>
          <p:cNvSpPr>
            <a:spLocks noGrp="1"/>
          </p:cNvSpPr>
          <p:nvPr>
            <p:ph type="title"/>
          </p:nvPr>
        </p:nvSpPr>
        <p:spPr/>
        <p:txBody>
          <a:bodyPr/>
          <a:lstStyle/>
          <a:p>
            <a:r>
              <a:rPr lang="en-IN" dirty="0"/>
              <a:t> </a:t>
            </a:r>
          </a:p>
        </p:txBody>
      </p:sp>
      <p:pic>
        <p:nvPicPr>
          <p:cNvPr id="22" name="Content Placeholder 2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25975" y="1093154"/>
            <a:ext cx="9907929" cy="5325801"/>
          </a:xfrm>
        </p:spPr>
      </p:pic>
    </p:spTree>
    <p:extLst>
      <p:ext uri="{BB962C8B-B14F-4D97-AF65-F5344CB8AC3E}">
        <p14:creationId xmlns:p14="http://schemas.microsoft.com/office/powerpoint/2010/main" val="2469340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E450533-2F9B-D99F-C645-3D83BE8CF19C}"/>
              </a:ext>
            </a:extLst>
          </p:cNvPr>
          <p:cNvSpPr>
            <a:spLocks noGrp="1"/>
          </p:cNvSpPr>
          <p:nvPr>
            <p:ph type="title"/>
          </p:nvPr>
        </p:nvSpPr>
        <p:spPr/>
        <p:txBody>
          <a:bodyPr/>
          <a:lstStyle/>
          <a:p>
            <a:r>
              <a:rPr lang="en-IN" dirty="0"/>
              <a:t> </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83847" y="935802"/>
            <a:ext cx="9641711" cy="5241162"/>
          </a:xfrm>
        </p:spPr>
      </p:pic>
    </p:spTree>
    <p:extLst>
      <p:ext uri="{BB962C8B-B14F-4D97-AF65-F5344CB8AC3E}">
        <p14:creationId xmlns:p14="http://schemas.microsoft.com/office/powerpoint/2010/main" val="3627262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E450533-2F9B-D99F-C645-3D83BE8CF19C}"/>
              </a:ext>
            </a:extLst>
          </p:cNvPr>
          <p:cNvSpPr>
            <a:spLocks noGrp="1"/>
          </p:cNvSpPr>
          <p:nvPr>
            <p:ph type="title"/>
          </p:nvPr>
        </p:nvSpPr>
        <p:spPr/>
        <p:txBody>
          <a:bodyPr/>
          <a:lstStyle/>
          <a:p>
            <a:r>
              <a:rPr lang="en-IN" dirty="0"/>
              <a:t> </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3890725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C7E176-B27D-3FDF-67B4-B9597B7DBACB}"/>
              </a:ext>
            </a:extLst>
          </p:cNvPr>
          <p:cNvSpPr>
            <a:spLocks noGrp="1"/>
          </p:cNvSpPr>
          <p:nvPr>
            <p:ph type="title"/>
          </p:nvPr>
        </p:nvSpPr>
        <p:spPr/>
        <p:txBody>
          <a:bodyPr/>
          <a:lstStyle/>
          <a:p>
            <a:r>
              <a:rPr lang="en-IN" dirty="0"/>
              <a:t> </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3396800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C7E176-B27D-3FDF-67B4-B9597B7DBACB}"/>
              </a:ext>
            </a:extLst>
          </p:cNvPr>
          <p:cNvSpPr>
            <a:spLocks noGrp="1"/>
          </p:cNvSpPr>
          <p:nvPr>
            <p:ph type="title"/>
          </p:nvPr>
        </p:nvSpPr>
        <p:spPr/>
        <p:txBody>
          <a:bodyPr/>
          <a:lstStyle/>
          <a:p>
            <a:r>
              <a:rPr lang="en-IN" dirty="0"/>
              <a:t> </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28545271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TotalTime>
  <Words>49</Words>
  <Application>Microsoft Office PowerPoint</Application>
  <PresentationFormat>Custom</PresentationFormat>
  <Paragraphs>47</Paragraphs>
  <Slides>31</Slides>
  <Notes>0</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 GLA UNIVERSITY</vt:lpstr>
      <vt:lpstr>SUBMITTED BY:                                                                                                                  SUBMITTED TO:</vt:lpstr>
      <vt:lpstr>     INTRODUCTION    Information technology brings revolution in the every aspects of the society. It changed the traditional way of doing things. It enhances the efficiency of work processes. The impact of information technology on house rent, shop rent, office rent and flat sale information is enormous. The traditional system of rental searching is changed due to the introduction of information technology.  Students and bachelors have a difficulty to find the suitable rental house that match with their needs because of the limited information provided in rental house advertisements through mass-media and mass-electronic. It is difficult for them to visualize the house without any additional details information. Some of the house owner and landlord also give false information about the actual condition of the house to the students. The worst thing is when the students signs a lease or agreement without previously viewing the property and only realize the truth after they had rent that house. </vt:lpstr>
      <vt:lpstr>About the Project  The house rental issue is one of the elemental parts of society. Nowadays, it is extremely difficult to find suitable accommodation in city areas if people search for it physically. On the other hand, the land owner also needs to rent the house. It can be difficult to find tenants just to hang a lease sign on a building, and as a result, they lose money. An online common platform can play a vital role in this case. The purpose of the study is to develop a common web-based online platform for both tenants and house owners so that both tenants and landowners will mutually benefit from the system. This paper presents the development of web applications for the people of India where both house owners and tenants can register and tenants can have houses for rent via sophisticated contact with the house owner. In this paper, a common online-based smart house rental web application has been developed both for tenants and for house owners. This web application is very user-friendly, efficient and it has got many unique features that are not offered by other currently available house rental websites here in India.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GLA UNIVERSITY</dc:title>
  <dc:creator>Shivang Saxena</dc:creator>
  <cp:lastModifiedBy>hp</cp:lastModifiedBy>
  <cp:revision>17</cp:revision>
  <dcterms:created xsi:type="dcterms:W3CDTF">2022-11-20T18:24:55Z</dcterms:created>
  <dcterms:modified xsi:type="dcterms:W3CDTF">2022-11-26T06:50:03Z</dcterms:modified>
</cp:coreProperties>
</file>